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embeddedFontLst>
    <p:embeddedFont>
      <p:font typeface="Manrope"/>
      <p:regular r:id="rId14"/>
      <p:bold r:id="rId15"/>
    </p:embeddedFont>
    <p:embeddedFont>
      <p:font typeface="Manrope ExtraBold"/>
      <p:bold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Manrope-bold.fntdata"/><Relationship Id="rId14" Type="http://schemas.openxmlformats.org/officeDocument/2006/relationships/font" Target="fonts/Manrope-regular.fntdata"/><Relationship Id="rId16" Type="http://schemas.openxmlformats.org/officeDocument/2006/relationships/font" Target="fonts/ManropeExtraBold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39ba81a7b17_0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39ba81a7b17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9ba81a7b17_0_4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9ba81a7b17_0_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39ba81a7b17_0_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39ba81a7b17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39ba81a7b17_0_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39ba81a7b17_0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39ba81a7b17_0_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39ba81a7b17_0_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39ba81a7b17_0_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39ba81a7b17_0_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39ba81a7b17_0_5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39ba81a7b17_0_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5F4EE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3880525" y="1069100"/>
            <a:ext cx="4726200" cy="171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pic>
        <p:nvPicPr>
          <p:cNvPr id="55" name="Google Shape;55;p13" title="logo semergen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3950" y="1069112"/>
            <a:ext cx="3203000" cy="25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/>
          <p:nvPr/>
        </p:nvSpPr>
        <p:spPr>
          <a:xfrm>
            <a:off x="0" y="4744950"/>
            <a:ext cx="9144000" cy="398700"/>
          </a:xfrm>
          <a:prstGeom prst="rect">
            <a:avLst/>
          </a:prstGeom>
          <a:solidFill>
            <a:srgbClr val="4C8579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13"/>
          <p:cNvSpPr txBox="1"/>
          <p:nvPr/>
        </p:nvSpPr>
        <p:spPr>
          <a:xfrm>
            <a:off x="4095975" y="748600"/>
            <a:ext cx="4726200" cy="197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3200">
                <a:solidFill>
                  <a:schemeClr val="dk1"/>
                </a:solidFill>
                <a:latin typeface="Manrope ExtraBold"/>
                <a:ea typeface="Manrope ExtraBold"/>
                <a:cs typeface="Manrope ExtraBold"/>
                <a:sym typeface="Manrope ExtraBold"/>
              </a:rPr>
              <a:t>X Jornadas Médicos</a:t>
            </a:r>
            <a:endParaRPr sz="3200">
              <a:solidFill>
                <a:schemeClr val="dk1"/>
              </a:solidFill>
              <a:latin typeface="Manrope ExtraBold"/>
              <a:ea typeface="Manrope ExtraBold"/>
              <a:cs typeface="Manrope ExtraBold"/>
              <a:sym typeface="Manrope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3200">
                <a:solidFill>
                  <a:schemeClr val="dk1"/>
                </a:solidFill>
                <a:latin typeface="Manrope ExtraBold"/>
                <a:ea typeface="Manrope ExtraBold"/>
                <a:cs typeface="Manrope ExtraBold"/>
                <a:sym typeface="Manrope ExtraBold"/>
              </a:rPr>
              <a:t>Residentes</a:t>
            </a:r>
            <a:endParaRPr sz="3200">
              <a:solidFill>
                <a:schemeClr val="dk1"/>
              </a:solidFill>
              <a:latin typeface="Manrope ExtraBold"/>
              <a:ea typeface="Manrope ExtraBold"/>
              <a:cs typeface="Manrope ExtraBold"/>
              <a:sym typeface="Manrope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chemeClr val="dk2"/>
              </a:solidFill>
              <a:latin typeface="Manrope ExtraBold"/>
              <a:ea typeface="Manrope ExtraBold"/>
              <a:cs typeface="Manrope ExtraBold"/>
              <a:sym typeface="Manrope Extra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3200">
                <a:solidFill>
                  <a:srgbClr val="4C8579"/>
                </a:solidFill>
                <a:latin typeface="Manrope ExtraBold"/>
                <a:ea typeface="Manrope ExtraBold"/>
                <a:cs typeface="Manrope ExtraBold"/>
                <a:sym typeface="Manrope ExtraBold"/>
              </a:rPr>
              <a:t>IV Jornadas Médicos Jóvenes Semergen CV</a:t>
            </a:r>
            <a:endParaRPr sz="3200">
              <a:solidFill>
                <a:srgbClr val="4C8579"/>
              </a:solidFill>
              <a:latin typeface="Manrope ExtraBold"/>
              <a:ea typeface="Manrope ExtraBold"/>
              <a:cs typeface="Manrope ExtraBold"/>
              <a:sym typeface="Manrope ExtraBol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rgbClr val="4C8579"/>
              </a:solidFill>
              <a:latin typeface="Manrope ExtraBold"/>
              <a:ea typeface="Manrope ExtraBold"/>
              <a:cs typeface="Manrope ExtraBold"/>
              <a:sym typeface="Manrope ExtraBol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2000">
                <a:solidFill>
                  <a:srgbClr val="4C8579"/>
                </a:solidFill>
                <a:latin typeface="Manrope ExtraBold"/>
                <a:ea typeface="Manrope ExtraBold"/>
                <a:cs typeface="Manrope ExtraBold"/>
                <a:sym typeface="Manrope ExtraBold"/>
              </a:rPr>
              <a:t>Benidorm, 6 y 7 Noviembre de 2025</a:t>
            </a:r>
            <a:endParaRPr sz="2000">
              <a:solidFill>
                <a:srgbClr val="4C8579"/>
              </a:solidFill>
              <a:latin typeface="Manrope ExtraBold"/>
              <a:ea typeface="Manrope ExtraBold"/>
              <a:cs typeface="Manrope ExtraBold"/>
              <a:sym typeface="Manrope ExtraBold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5F4EE"/>
        </a:solid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/>
        </p:nvSpPr>
        <p:spPr>
          <a:xfrm>
            <a:off x="352775" y="473950"/>
            <a:ext cx="7203600" cy="90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4000">
                <a:solidFill>
                  <a:schemeClr val="dk1"/>
                </a:solidFill>
                <a:latin typeface="Manrope ExtraBold"/>
                <a:ea typeface="Manrope ExtraBold"/>
                <a:cs typeface="Manrope ExtraBold"/>
                <a:sym typeface="Manrope ExtraBold"/>
              </a:rPr>
              <a:t>Titulares y destacados</a:t>
            </a:r>
            <a:endParaRPr sz="5800">
              <a:solidFill>
                <a:schemeClr val="dk1"/>
              </a:solidFill>
              <a:latin typeface="Manrope ExtraBold"/>
              <a:ea typeface="Manrope ExtraBold"/>
              <a:cs typeface="Manrope ExtraBold"/>
              <a:sym typeface="Manrope ExtraBold"/>
            </a:endParaRPr>
          </a:p>
        </p:txBody>
      </p:sp>
      <p:sp>
        <p:nvSpPr>
          <p:cNvPr id="63" name="Google Shape;63;p14"/>
          <p:cNvSpPr txBox="1"/>
          <p:nvPr/>
        </p:nvSpPr>
        <p:spPr>
          <a:xfrm>
            <a:off x="595150" y="1416475"/>
            <a:ext cx="6799800" cy="232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800"/>
              <a:t>Bloques de texto</a:t>
            </a:r>
            <a:endParaRPr sz="1800"/>
          </a:p>
        </p:txBody>
      </p:sp>
      <p:pic>
        <p:nvPicPr>
          <p:cNvPr id="64" name="Google Shape;64;p14" title="logo semergen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670425" y="3568844"/>
            <a:ext cx="1473575" cy="1176107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4"/>
          <p:cNvSpPr/>
          <p:nvPr/>
        </p:nvSpPr>
        <p:spPr>
          <a:xfrm>
            <a:off x="0" y="4744950"/>
            <a:ext cx="9144000" cy="398700"/>
          </a:xfrm>
          <a:prstGeom prst="rect">
            <a:avLst/>
          </a:prstGeom>
          <a:solidFill>
            <a:srgbClr val="4C8579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5F4EE"/>
        </a:solidFill>
      </p:bgPr>
    </p:bg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/>
        </p:nvSpPr>
        <p:spPr>
          <a:xfrm>
            <a:off x="3880525" y="1069100"/>
            <a:ext cx="4726200" cy="171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71" name="Google Shape;71;p15"/>
          <p:cNvSpPr/>
          <p:nvPr/>
        </p:nvSpPr>
        <p:spPr>
          <a:xfrm>
            <a:off x="0" y="4744950"/>
            <a:ext cx="9144000" cy="398700"/>
          </a:xfrm>
          <a:prstGeom prst="rect">
            <a:avLst/>
          </a:prstGeom>
          <a:solidFill>
            <a:srgbClr val="4C8579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72" name="Google Shape;72;p15" title="logo semergen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670425" y="3568844"/>
            <a:ext cx="1473575" cy="117610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5F4EE"/>
        </a:solidFill>
      </p:bgPr>
    </p:bg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3880525" y="1069100"/>
            <a:ext cx="4726200" cy="171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78" name="Google Shape;78;p16"/>
          <p:cNvSpPr txBox="1"/>
          <p:nvPr/>
        </p:nvSpPr>
        <p:spPr>
          <a:xfrm>
            <a:off x="352775" y="473950"/>
            <a:ext cx="7203600" cy="90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4000">
                <a:solidFill>
                  <a:schemeClr val="dk1"/>
                </a:solidFill>
                <a:latin typeface="Manrope ExtraBold"/>
                <a:ea typeface="Manrope ExtraBold"/>
                <a:cs typeface="Manrope ExtraBold"/>
                <a:sym typeface="Manrope ExtraBold"/>
              </a:rPr>
              <a:t>Titulares y destacados</a:t>
            </a:r>
            <a:endParaRPr sz="5800">
              <a:solidFill>
                <a:schemeClr val="dk1"/>
              </a:solidFill>
              <a:latin typeface="Manrope ExtraBold"/>
              <a:ea typeface="Manrope ExtraBold"/>
              <a:cs typeface="Manrope ExtraBold"/>
              <a:sym typeface="Manrope ExtraBold"/>
            </a:endParaRPr>
          </a:p>
        </p:txBody>
      </p:sp>
      <p:sp>
        <p:nvSpPr>
          <p:cNvPr id="79" name="Google Shape;79;p16"/>
          <p:cNvSpPr txBox="1"/>
          <p:nvPr/>
        </p:nvSpPr>
        <p:spPr>
          <a:xfrm>
            <a:off x="595150" y="1416475"/>
            <a:ext cx="6799800" cy="232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800">
                <a:solidFill>
                  <a:schemeClr val="dk1"/>
                </a:solidFill>
              </a:rPr>
              <a:t>Bloques de texto</a:t>
            </a:r>
            <a:endParaRPr sz="1800">
              <a:solidFill>
                <a:schemeClr val="dk1"/>
              </a:solidFill>
            </a:endParaRPr>
          </a:p>
        </p:txBody>
      </p:sp>
      <p:sp>
        <p:nvSpPr>
          <p:cNvPr id="80" name="Google Shape;80;p16"/>
          <p:cNvSpPr/>
          <p:nvPr/>
        </p:nvSpPr>
        <p:spPr>
          <a:xfrm>
            <a:off x="0" y="4744950"/>
            <a:ext cx="9144000" cy="398700"/>
          </a:xfrm>
          <a:prstGeom prst="rect">
            <a:avLst/>
          </a:prstGeom>
          <a:solidFill>
            <a:srgbClr val="4C8579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81" name="Google Shape;81;p16" title="logo semergen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670425" y="3568844"/>
            <a:ext cx="1473575" cy="117610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4C8579"/>
        </a:solidFill>
      </p:bgPr>
    </p:bg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Google Shape;86;p17" title="Captura de pantalla 2025-10-21 113440 (1)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532725" y="3856300"/>
            <a:ext cx="1472400" cy="1177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5F4EE"/>
        </a:solidFill>
      </p:bgPr>
    </p:bg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8"/>
          <p:cNvSpPr txBox="1"/>
          <p:nvPr/>
        </p:nvSpPr>
        <p:spPr>
          <a:xfrm>
            <a:off x="352775" y="473950"/>
            <a:ext cx="7203600" cy="90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4000">
                <a:solidFill>
                  <a:schemeClr val="dk1"/>
                </a:solidFill>
                <a:latin typeface="Manrope ExtraBold"/>
                <a:ea typeface="Manrope ExtraBold"/>
                <a:cs typeface="Manrope ExtraBold"/>
                <a:sym typeface="Manrope ExtraBold"/>
              </a:rPr>
              <a:t>Titulares y destacados</a:t>
            </a:r>
            <a:endParaRPr sz="5800">
              <a:solidFill>
                <a:schemeClr val="dk1"/>
              </a:solidFill>
              <a:latin typeface="Manrope ExtraBold"/>
              <a:ea typeface="Manrope ExtraBold"/>
              <a:cs typeface="Manrope ExtraBold"/>
              <a:sym typeface="Manrope ExtraBold"/>
            </a:endParaRPr>
          </a:p>
        </p:txBody>
      </p:sp>
      <p:sp>
        <p:nvSpPr>
          <p:cNvPr id="92" name="Google Shape;92;p18"/>
          <p:cNvSpPr txBox="1"/>
          <p:nvPr/>
        </p:nvSpPr>
        <p:spPr>
          <a:xfrm>
            <a:off x="595150" y="1416475"/>
            <a:ext cx="6799800" cy="232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800">
                <a:solidFill>
                  <a:schemeClr val="dk1"/>
                </a:solidFill>
              </a:rPr>
              <a:t>Bloques de texto</a:t>
            </a:r>
            <a:endParaRPr sz="1800">
              <a:solidFill>
                <a:schemeClr val="dk1"/>
              </a:solidFill>
            </a:endParaRPr>
          </a:p>
        </p:txBody>
      </p:sp>
      <p:sp>
        <p:nvSpPr>
          <p:cNvPr id="93" name="Google Shape;93;p18"/>
          <p:cNvSpPr/>
          <p:nvPr/>
        </p:nvSpPr>
        <p:spPr>
          <a:xfrm>
            <a:off x="0" y="4744950"/>
            <a:ext cx="9144000" cy="398700"/>
          </a:xfrm>
          <a:prstGeom prst="rect">
            <a:avLst/>
          </a:prstGeom>
          <a:solidFill>
            <a:srgbClr val="4C8579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94" name="Google Shape;94;p18" title="logo semergen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670425" y="3568844"/>
            <a:ext cx="1473575" cy="117610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5F4EE"/>
        </a:solidFill>
      </p:bgPr>
    </p:bg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9"/>
          <p:cNvSpPr txBox="1"/>
          <p:nvPr/>
        </p:nvSpPr>
        <p:spPr>
          <a:xfrm>
            <a:off x="3880525" y="1069100"/>
            <a:ext cx="4726200" cy="171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100" name="Google Shape;100;p19"/>
          <p:cNvSpPr/>
          <p:nvPr/>
        </p:nvSpPr>
        <p:spPr>
          <a:xfrm>
            <a:off x="0" y="4744950"/>
            <a:ext cx="9144000" cy="398700"/>
          </a:xfrm>
          <a:prstGeom prst="rect">
            <a:avLst/>
          </a:prstGeom>
          <a:solidFill>
            <a:srgbClr val="4C8579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01" name="Google Shape;101;p19" title="logo semergen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670425" y="3568844"/>
            <a:ext cx="1473575" cy="117610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4C8579"/>
        </a:solidFill>
      </p:bgPr>
    </p:bg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" name="Google Shape;106;p20" title="Captura de pantalla 2025-10-21 113440 (1)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532725" y="3856300"/>
            <a:ext cx="1472400" cy="1177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